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57" r:id="rId5"/>
    <p:sldId id="258" r:id="rId6"/>
    <p:sldId id="261" r:id="rId7"/>
    <p:sldId id="262" r:id="rId8"/>
    <p:sldId id="263" r:id="rId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48"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r-HR" smtClean="0"/>
              <a:t>Uredite stil naslova matrice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057549F1-2150-4139-A269-69273C56968C}"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250406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57549F1-2150-4139-A269-69273C56968C}" type="datetimeFigureOut">
              <a:rPr lang="hr-HR" smtClean="0"/>
              <a:t>6.11.2015.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94917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r-HR" smtClean="0"/>
              <a:t>Uredite stil naslova matrice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57549F1-2150-4139-A269-69273C56968C}"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109781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r-HR" smtClean="0"/>
              <a:t>Uredite stil naslova matrice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r-HR" smtClean="0"/>
              <a:t>Uredite stilove teksta matrice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57549F1-2150-4139-A269-69273C56968C}"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4C2040-6F4F-4EFC-BD9B-CF6A84942E14}" type="slidenum">
              <a:rPr lang="hr-HR" smtClean="0"/>
              <a:t>‹#›</a:t>
            </a:fld>
            <a:endParaRPr lang="hr-H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4243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r-HR" smtClean="0"/>
              <a:t>Uredite stil naslova matrice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57549F1-2150-4139-A269-69273C56968C}"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393912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r-HR" smtClean="0"/>
              <a:t>Uredite stil naslova matrice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7549F1-2150-4139-A269-69273C56968C}" type="datetimeFigureOut">
              <a:rPr lang="hr-HR" smtClean="0"/>
              <a:t>6.11.2015.</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2534622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r-HR" smtClean="0"/>
              <a:t>Uredite stil naslova matrice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7549F1-2150-4139-A269-69273C56968C}" type="datetimeFigureOut">
              <a:rPr lang="hr-HR" smtClean="0"/>
              <a:t>6.11.2015.</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2223372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nchorCtr="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057549F1-2150-4139-A269-69273C56968C}"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840647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r-HR" smtClean="0"/>
              <a:t>Uredite stil naslova matrice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057549F1-2150-4139-A269-69273C56968C}"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424690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3"/>
          <p:cNvSpPr>
            <a:spLocks noGrp="1"/>
          </p:cNvSpPr>
          <p:nvPr>
            <p:ph type="dt" sz="half" idx="10"/>
          </p:nvPr>
        </p:nvSpPr>
        <p:spPr/>
        <p:txBody>
          <a:bodyPr/>
          <a:lstStyle/>
          <a:p>
            <a:fld id="{057549F1-2150-4139-A269-69273C56968C}"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392403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r-HR" smtClean="0"/>
              <a:t>Uredite stil naslova matrice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57549F1-2150-4139-A269-69273C56968C}" type="datetimeFigureOut">
              <a:rPr lang="hr-HR" smtClean="0"/>
              <a:t>6.11.2015.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42588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057549F1-2150-4139-A269-69273C56968C}" type="datetimeFigureOut">
              <a:rPr lang="hr-HR" smtClean="0"/>
              <a:t>6.11.2015.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267615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057549F1-2150-4139-A269-69273C56968C}" type="datetimeFigureOut">
              <a:rPr lang="hr-HR" smtClean="0"/>
              <a:t>6.11.2015.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67717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7" name="Date Placeholder 2"/>
          <p:cNvSpPr>
            <a:spLocks noGrp="1"/>
          </p:cNvSpPr>
          <p:nvPr>
            <p:ph type="dt" sz="half" idx="10"/>
          </p:nvPr>
        </p:nvSpPr>
        <p:spPr/>
        <p:txBody>
          <a:bodyPr/>
          <a:lstStyle/>
          <a:p>
            <a:fld id="{057549F1-2150-4139-A269-69273C56968C}" type="datetimeFigureOut">
              <a:rPr lang="hr-HR" smtClean="0"/>
              <a:t>6.11.2015.</a:t>
            </a:fld>
            <a:endParaRPr lang="hr-HR"/>
          </a:p>
        </p:txBody>
      </p:sp>
      <p:sp>
        <p:nvSpPr>
          <p:cNvPr id="5" name="Footer Placeholder 3"/>
          <p:cNvSpPr>
            <a:spLocks noGrp="1"/>
          </p:cNvSpPr>
          <p:nvPr>
            <p:ph type="ftr" sz="quarter" idx="11"/>
          </p:nvPr>
        </p:nvSpPr>
        <p:spPr/>
        <p:txBody>
          <a:bodyPr/>
          <a:lstStyle/>
          <a:p>
            <a:endParaRPr lang="hr-HR"/>
          </a:p>
        </p:txBody>
      </p:sp>
      <p:sp>
        <p:nvSpPr>
          <p:cNvPr id="6" name="Slide Number Placeholder 4"/>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386487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57549F1-2150-4139-A269-69273C56968C}" type="datetimeFigureOut">
              <a:rPr lang="hr-HR" smtClean="0"/>
              <a:t>6.11.2015.</a:t>
            </a:fld>
            <a:endParaRPr lang="hr-HR"/>
          </a:p>
        </p:txBody>
      </p:sp>
      <p:sp>
        <p:nvSpPr>
          <p:cNvPr id="5" name="Footer Placeholder 2"/>
          <p:cNvSpPr>
            <a:spLocks noGrp="1"/>
          </p:cNvSpPr>
          <p:nvPr>
            <p:ph type="ftr" sz="quarter" idx="11"/>
          </p:nvPr>
        </p:nvSpPr>
        <p:spPr/>
        <p:txBody>
          <a:bodyPr/>
          <a:lstStyle/>
          <a:p>
            <a:endParaRPr lang="hr-HR"/>
          </a:p>
        </p:txBody>
      </p:sp>
      <p:sp>
        <p:nvSpPr>
          <p:cNvPr id="6" name="Slide Number Placeholder 3"/>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357367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r-HR" smtClean="0"/>
              <a:t>Uredite stil naslova matrice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7" name="Date Placeholder 4"/>
          <p:cNvSpPr>
            <a:spLocks noGrp="1"/>
          </p:cNvSpPr>
          <p:nvPr>
            <p:ph type="dt" sz="half" idx="10"/>
          </p:nvPr>
        </p:nvSpPr>
        <p:spPr/>
        <p:txBody>
          <a:bodyPr/>
          <a:lstStyle/>
          <a:p>
            <a:fld id="{057549F1-2150-4139-A269-69273C56968C}" type="datetimeFigureOut">
              <a:rPr lang="hr-HR" smtClean="0"/>
              <a:t>6.11.2015.</a:t>
            </a:fld>
            <a:endParaRPr lang="hr-HR"/>
          </a:p>
        </p:txBody>
      </p:sp>
      <p:sp>
        <p:nvSpPr>
          <p:cNvPr id="5" name="Footer Placeholder 5"/>
          <p:cNvSpPr>
            <a:spLocks noGrp="1"/>
          </p:cNvSpPr>
          <p:nvPr>
            <p:ph type="ftr" sz="quarter" idx="11"/>
          </p:nvPr>
        </p:nvSpPr>
        <p:spPr/>
        <p:txBody>
          <a:bodyPr/>
          <a:lstStyle/>
          <a:p>
            <a:endParaRPr lang="hr-HR"/>
          </a:p>
        </p:txBody>
      </p:sp>
      <p:sp>
        <p:nvSpPr>
          <p:cNvPr id="6" name="Slide Number Placeholder 6"/>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304127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57549F1-2150-4139-A269-69273C56968C}" type="datetimeFigureOut">
              <a:rPr lang="hr-HR" smtClean="0"/>
              <a:t>6.11.2015.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B4C2040-6F4F-4EFC-BD9B-CF6A84942E14}" type="slidenum">
              <a:rPr lang="hr-HR" smtClean="0"/>
              <a:t>‹#›</a:t>
            </a:fld>
            <a:endParaRPr lang="hr-HR"/>
          </a:p>
        </p:txBody>
      </p:sp>
    </p:spTree>
    <p:extLst>
      <p:ext uri="{BB962C8B-B14F-4D97-AF65-F5344CB8AC3E}">
        <p14:creationId xmlns:p14="http://schemas.microsoft.com/office/powerpoint/2010/main" val="67307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r-HR" smtClean="0"/>
              <a:t>Uredite stil naslova matrice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57549F1-2150-4139-A269-69273C56968C}" type="datetimeFigureOut">
              <a:rPr lang="hr-HR" smtClean="0"/>
              <a:t>6.11.2015.</a:t>
            </a:fld>
            <a:endParaRPr lang="hr-H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r-H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4C2040-6F4F-4EFC-BD9B-CF6A84942E14}" type="slidenum">
              <a:rPr lang="hr-HR" smtClean="0"/>
              <a:t>‹#›</a:t>
            </a:fld>
            <a:endParaRPr lang="hr-HR"/>
          </a:p>
        </p:txBody>
      </p:sp>
    </p:spTree>
    <p:extLst>
      <p:ext uri="{BB962C8B-B14F-4D97-AF65-F5344CB8AC3E}">
        <p14:creationId xmlns:p14="http://schemas.microsoft.com/office/powerpoint/2010/main" val="40634914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DAN SJEĆANJA NA VUKOVAR</a:t>
            </a:r>
            <a:endParaRPr lang="hr-HR" dirty="0"/>
          </a:p>
        </p:txBody>
      </p:sp>
      <p:sp>
        <p:nvSpPr>
          <p:cNvPr id="3" name="Podnaslov 2"/>
          <p:cNvSpPr>
            <a:spLocks noGrp="1"/>
          </p:cNvSpPr>
          <p:nvPr>
            <p:ph type="subTitle" idx="1"/>
          </p:nvPr>
        </p:nvSpPr>
        <p:spPr/>
        <p:txBody>
          <a:bodyPr/>
          <a:lstStyle/>
          <a:p>
            <a:endParaRPr lang="hr-HR"/>
          </a:p>
        </p:txBody>
      </p:sp>
    </p:spTree>
    <p:extLst>
      <p:ext uri="{BB962C8B-B14F-4D97-AF65-F5344CB8AC3E}">
        <p14:creationId xmlns:p14="http://schemas.microsoft.com/office/powerpoint/2010/main" val="3182123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smtClean="0"/>
              <a:t>VUKOVAR</a:t>
            </a:r>
            <a:endParaRPr lang="hr-HR" dirty="0"/>
          </a:p>
        </p:txBody>
      </p:sp>
      <p:sp>
        <p:nvSpPr>
          <p:cNvPr id="3" name="Rezervirano mjesto sadržaja 2"/>
          <p:cNvSpPr>
            <a:spLocks noGrp="1"/>
          </p:cNvSpPr>
          <p:nvPr>
            <p:ph idx="1"/>
          </p:nvPr>
        </p:nvSpPr>
        <p:spPr/>
        <p:txBody>
          <a:bodyPr/>
          <a:lstStyle/>
          <a:p>
            <a:r>
              <a:rPr lang="hr-HR" dirty="0"/>
              <a:t>Bitka za Vukovar je najveća i najkrvavija bitka u Domovinskom ratu. To je bila 87-dnevna opsada hrvatskog grada Vukovara od strane Jugoslavenske narodne armije, uz pomoć srpskih paravojnih snaga od kolovoza do studenog 1991. godine tijekom Domovinskog rata. Bitka je završena porazom lokalnog Zbora narodne garde, velikim razaranjem Vukovara i brojnim ubojstvima i progonom hrvatskog stanovništva. U bitci je poginulo između 2.900 i 3.600 ljudi.</a:t>
            </a:r>
          </a:p>
          <a:p>
            <a:endParaRPr lang="hr-HR" dirty="0"/>
          </a:p>
        </p:txBody>
      </p:sp>
    </p:spTree>
    <p:extLst>
      <p:ext uri="{BB962C8B-B14F-4D97-AF65-F5344CB8AC3E}">
        <p14:creationId xmlns:p14="http://schemas.microsoft.com/office/powerpoint/2010/main" val="3292075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87103">
            <a:off x="5399750" y="949999"/>
            <a:ext cx="6161703" cy="36179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50758">
            <a:off x="567267" y="940317"/>
            <a:ext cx="3868615" cy="3681717"/>
          </a:xfrm>
          <a:prstGeom prst="rect">
            <a:avLst/>
          </a:prstGeom>
          <a:ln>
            <a:noFill/>
          </a:ln>
          <a:effectLst>
            <a:softEdge rad="112500"/>
          </a:effectLst>
        </p:spPr>
      </p:pic>
    </p:spTree>
    <p:extLst>
      <p:ext uri="{BB962C8B-B14F-4D97-AF65-F5344CB8AC3E}">
        <p14:creationId xmlns:p14="http://schemas.microsoft.com/office/powerpoint/2010/main" val="227358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VODOTORANJ</a:t>
            </a:r>
            <a:endParaRPr lang="hr-HR" dirty="0"/>
          </a:p>
        </p:txBody>
      </p:sp>
      <p:sp>
        <p:nvSpPr>
          <p:cNvPr id="3" name="Rezervirano mjesto sadržaja 2"/>
          <p:cNvSpPr>
            <a:spLocks noGrp="1"/>
          </p:cNvSpPr>
          <p:nvPr>
            <p:ph idx="1"/>
          </p:nvPr>
        </p:nvSpPr>
        <p:spPr/>
        <p:txBody>
          <a:bodyPr/>
          <a:lstStyle/>
          <a:p>
            <a:r>
              <a:rPr lang="hr-HR" dirty="0"/>
              <a:t>Vukovarski vodotoranj izgrađen je 1968 godine, visok je 50 metara a izgradila ga je zagrebačka tvrtka </a:t>
            </a:r>
            <a:r>
              <a:rPr lang="hr-HR" dirty="0" err="1"/>
              <a:t>Hidrotehnaprema</a:t>
            </a:r>
            <a:r>
              <a:rPr lang="hr-HR" dirty="0"/>
              <a:t> projektu tvrtke Plan u tadašnjem gradskom perivoju i izletištu tzv. "</a:t>
            </a:r>
            <a:r>
              <a:rPr lang="hr-HR" dirty="0" err="1"/>
              <a:t>Najpar-bašći</a:t>
            </a:r>
            <a:r>
              <a:rPr lang="hr-HR" dirty="0"/>
              <a:t>", na ulazu u vukovarsko gradsko naselje Mitnicu. U to vrijeme, s kapacitetom rezervoara od 2.200 kubnih metara, bio je među najvećim građevinama te vrste u Europi</a:t>
            </a:r>
          </a:p>
        </p:txBody>
      </p:sp>
    </p:spTree>
    <p:extLst>
      <p:ext uri="{BB962C8B-B14F-4D97-AF65-F5344CB8AC3E}">
        <p14:creationId xmlns:p14="http://schemas.microsoft.com/office/powerpoint/2010/main" val="89570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1815" y="1043354"/>
            <a:ext cx="4642339" cy="5205046"/>
          </a:xfrm>
        </p:spPr>
      </p:pic>
    </p:spTree>
    <p:extLst>
      <p:ext uri="{BB962C8B-B14F-4D97-AF65-F5344CB8AC3E}">
        <p14:creationId xmlns:p14="http://schemas.microsoft.com/office/powerpoint/2010/main" val="85531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r>
              <a:rPr lang="hr-HR" dirty="0"/>
              <a:t>Vukovar je grad i najveća hrvatska riječna luka na Dunavu, u hrvatskom dijelu Srijema. On je i upravno, prosvjetno, gospodarsko i kulturno središte Vukovarsko-srijemske županije.</a:t>
            </a:r>
          </a:p>
        </p:txBody>
      </p:sp>
    </p:spTree>
    <p:extLst>
      <p:ext uri="{BB962C8B-B14F-4D97-AF65-F5344CB8AC3E}">
        <p14:creationId xmlns:p14="http://schemas.microsoft.com/office/powerpoint/2010/main" val="1527656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97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RADILI:</a:t>
            </a:r>
            <a:endParaRPr lang="hr-HR" dirty="0"/>
          </a:p>
        </p:txBody>
      </p:sp>
      <p:sp>
        <p:nvSpPr>
          <p:cNvPr id="3" name="Rezervirano mjesto sadržaja 2"/>
          <p:cNvSpPr>
            <a:spLocks noGrp="1"/>
          </p:cNvSpPr>
          <p:nvPr>
            <p:ph idx="1"/>
          </p:nvPr>
        </p:nvSpPr>
        <p:spPr/>
        <p:txBody>
          <a:bodyPr/>
          <a:lstStyle/>
          <a:p>
            <a:r>
              <a:rPr lang="hr-HR" dirty="0" smtClean="0"/>
              <a:t>MENUEL HUSNJAK</a:t>
            </a:r>
          </a:p>
          <a:p>
            <a:r>
              <a:rPr lang="hr-HR" dirty="0" smtClean="0"/>
              <a:t>EMRE PEHLIVAN</a:t>
            </a:r>
            <a:endParaRPr lang="hr-HR" dirty="0"/>
          </a:p>
        </p:txBody>
      </p:sp>
    </p:spTree>
    <p:extLst>
      <p:ext uri="{BB962C8B-B14F-4D97-AF65-F5344CB8AC3E}">
        <p14:creationId xmlns:p14="http://schemas.microsoft.com/office/powerpoint/2010/main" val="2297264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TotalTime>
  <Words>49</Words>
  <Application>Microsoft Office PowerPoint</Application>
  <PresentationFormat>Široki zaslon</PresentationFormat>
  <Paragraphs>9</Paragraphs>
  <Slides>8</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8</vt:i4>
      </vt:variant>
    </vt:vector>
  </HeadingPairs>
  <TitlesOfParts>
    <vt:vector size="12" baseType="lpstr">
      <vt:lpstr>Arial</vt:lpstr>
      <vt:lpstr>Century Gothic</vt:lpstr>
      <vt:lpstr>Wingdings 3</vt:lpstr>
      <vt:lpstr>Ion</vt:lpstr>
      <vt:lpstr>DAN SJEĆANJA NA VUKOVAR</vt:lpstr>
      <vt:lpstr>VUKOVAR</vt:lpstr>
      <vt:lpstr>PowerPointova prezentacija</vt:lpstr>
      <vt:lpstr>VODOTORANJ</vt:lpstr>
      <vt:lpstr>PowerPointova prezentacija</vt:lpstr>
      <vt:lpstr>PowerPointova prezentacija</vt:lpstr>
      <vt:lpstr>PowerPointova prezentacija</vt:lpstr>
      <vt:lpstr>RADILI: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 SJEĆANJA NA VUKOVAR</dc:title>
  <dc:creator>ucenik15</dc:creator>
  <cp:lastModifiedBy>ucenik15</cp:lastModifiedBy>
  <cp:revision>2</cp:revision>
  <dcterms:created xsi:type="dcterms:W3CDTF">2015-11-06T12:27:55Z</dcterms:created>
  <dcterms:modified xsi:type="dcterms:W3CDTF">2015-11-06T12:38:01Z</dcterms:modified>
</cp:coreProperties>
</file>